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1"/>
  </p:notesMasterIdLst>
  <p:handoutMasterIdLst>
    <p:handoutMasterId r:id="rId22"/>
  </p:handoutMasterIdLst>
  <p:sldIdLst>
    <p:sldId id="360" r:id="rId5"/>
    <p:sldId id="373" r:id="rId6"/>
    <p:sldId id="377" r:id="rId7"/>
    <p:sldId id="376" r:id="rId8"/>
    <p:sldId id="374" r:id="rId9"/>
    <p:sldId id="368" r:id="rId10"/>
    <p:sldId id="369" r:id="rId11"/>
    <p:sldId id="370" r:id="rId12"/>
    <p:sldId id="372" r:id="rId13"/>
    <p:sldId id="371" r:id="rId14"/>
    <p:sldId id="366" r:id="rId15"/>
    <p:sldId id="330" r:id="rId16"/>
    <p:sldId id="375" r:id="rId17"/>
    <p:sldId id="326" r:id="rId18"/>
    <p:sldId id="367" r:id="rId19"/>
    <p:sldId id="3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88" autoAdjust="0"/>
  </p:normalViewPr>
  <p:slideViewPr>
    <p:cSldViewPr snapToGrid="0">
      <p:cViewPr varScale="1">
        <p:scale>
          <a:sx n="105" d="100"/>
          <a:sy n="105" d="100"/>
        </p:scale>
        <p:origin x="164" y="6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6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05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0353A-2F9B-D3C5-CA2D-423A407F4197}"/>
              </a:ext>
            </a:extLst>
          </p:cNvPr>
          <p:cNvSpPr/>
          <p:nvPr userDrawn="1"/>
        </p:nvSpPr>
        <p:spPr>
          <a:xfrm>
            <a:off x="0" y="-41564"/>
            <a:ext cx="12192000" cy="68995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6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0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0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XUodXfqjZ7U?feature=oembe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DAqkbWHx0I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WF0FVhdA7U0?feature=oembed" TargetMode="External"/><Relationship Id="rId4" Type="http://schemas.openxmlformats.org/officeDocument/2006/relationships/hyperlink" Target="https://www.byobworldwid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YpOgBl_Lvk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qkm28XW057U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gabrielvallecillo.com/gargantua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stagram.com/joanielemercier/?hl=en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YilrwFp5eVI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oanielemercier.com/projection-rebellion/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jlcK4tVjekg?feature=oembed" TargetMode="External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ADB4140-3823-B029-1E65-FE2C1A24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580640"/>
            <a:ext cx="6116320" cy="3368819"/>
          </a:xfrm>
        </p:spPr>
        <p:txBody>
          <a:bodyPr/>
          <a:lstStyle/>
          <a:p>
            <a:r>
              <a:rPr lang="en-US" dirty="0"/>
              <a:t>Projection Mapping </a:t>
            </a:r>
            <a:br>
              <a:rPr lang="en-US" dirty="0"/>
            </a:br>
            <a:r>
              <a:rPr lang="en-US" dirty="0"/>
              <a:t>Guerrilla Mapping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5C0D5A-1B41-1D4B-2926-D19F8620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33" r="20333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1410F3A-3710-7020-736B-0F566D80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nl-NL" smtClean="0"/>
              <a:pPr rtl="0">
                <a:spcAft>
                  <a:spcPts val="600"/>
                </a:spcAft>
              </a:pPr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084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How to Set up a Guerrilla Projection #FreeFromGas">
            <a:hlinkClick r:id="" action="ppaction://media"/>
            <a:extLst>
              <a:ext uri="{FF2B5EF4-FFF2-40B4-BE49-F238E27FC236}">
                <a16:creationId xmlns:a16="http://schemas.microsoft.com/office/drawing/2014/main" id="{6399DB63-B765-5B00-5BEA-94FBDDB1CE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8124" y="0"/>
            <a:ext cx="12063876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4163-6BBE-293B-3F74-28CFBE30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Points to keep in mind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789E-8DE5-A3EB-1756-B0227A3DCD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Prepare your content beforehand:</a:t>
            </a:r>
          </a:p>
          <a:p>
            <a:pPr marL="1028700" lvl="1"/>
            <a:r>
              <a:rPr lang="en-US" sz="1400" dirty="0">
                <a:solidFill>
                  <a:schemeClr val="bg1"/>
                </a:solidFill>
              </a:rPr>
              <a:t>Simple content goes better; you may have to move quickly; hence, it has to bring the message fast.</a:t>
            </a:r>
          </a:p>
          <a:p>
            <a:pPr marL="1028700" lvl="1"/>
            <a:r>
              <a:rPr lang="en-US" sz="1400" dirty="0">
                <a:solidFill>
                  <a:schemeClr val="bg1"/>
                </a:solidFill>
              </a:rPr>
              <a:t>High contrast works </a:t>
            </a:r>
            <a:r>
              <a:rPr lang="en-US" sz="1400" dirty="0" err="1">
                <a:solidFill>
                  <a:schemeClr val="bg1"/>
                </a:solidFill>
              </a:rPr>
              <a:t>beter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Think about the physical things you will need: </a:t>
            </a:r>
          </a:p>
          <a:p>
            <a:pPr marL="1028700" lvl="1"/>
            <a:r>
              <a:rPr lang="en-US" sz="1400" dirty="0">
                <a:solidFill>
                  <a:schemeClr val="bg1"/>
                </a:solidFill>
              </a:rPr>
              <a:t>Power cables, projector cables, something to position the projector, </a:t>
            </a:r>
            <a:r>
              <a:rPr lang="en-US" sz="1400" dirty="0" err="1">
                <a:solidFill>
                  <a:schemeClr val="bg1"/>
                </a:solidFill>
              </a:rPr>
              <a:t>etc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Fast Mapping works better:</a:t>
            </a:r>
          </a:p>
          <a:p>
            <a:pPr marL="1028700" lvl="1"/>
            <a:r>
              <a:rPr lang="en-GB" sz="1400" dirty="0">
                <a:solidFill>
                  <a:schemeClr val="bg1"/>
                </a:solidFill>
              </a:rPr>
              <a:t>Doing some simple mapping draws more attention than just bold projection. It shows purpose.</a:t>
            </a:r>
          </a:p>
          <a:p>
            <a:pPr marL="1028700" lvl="1"/>
            <a:r>
              <a:rPr lang="en-GB" sz="1400" dirty="0">
                <a:solidFill>
                  <a:schemeClr val="bg1"/>
                </a:solidFill>
              </a:rPr>
              <a:t>Still keep it quick.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DO test everything before going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DON'T knock or bump a projector while it’s on, as non-LED projectors, which is most, is the easiest way to kill a bulb.</a:t>
            </a:r>
            <a:endParaRPr lang="en-NL" sz="1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0CAB2FE-7AF3-16B0-DECC-E6E128CBA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67F3B48-03E1-7AB3-8889-53250462B12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ED8-05CA-D65C-8997-5F839D42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  <a:endParaRPr lang="en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78DD7-47C3-881D-0D0D-E86CF3571F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7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7C6C-FB46-5F98-BF0D-39A66EC8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80477F-2A9E-9528-41E7-3AB97415C3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Online Media 3" title="Mini Projections | Guerilla Light Projections | Wall Projections | Outdoor Media">
            <a:hlinkClick r:id="" action="ppaction://media"/>
            <a:extLst>
              <a:ext uri="{FF2B5EF4-FFF2-40B4-BE49-F238E27FC236}">
                <a16:creationId xmlns:a16="http://schemas.microsoft.com/office/drawing/2014/main" id="{74374103-E82C-45AB-CED0-9B854D08F63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993" y="-10159"/>
            <a:ext cx="12183007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Challenge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r>
              <a:rPr lang="en-US" dirty="0"/>
              <a:t>Do a guerilla (art) projection at the campus. Go around the buildings and project in at least 6 different (public) locations.</a:t>
            </a:r>
          </a:p>
          <a:p>
            <a:r>
              <a:rPr lang="en-US" dirty="0"/>
              <a:t>Post pictures on the WhatsApp group of the minor.</a:t>
            </a:r>
          </a:p>
          <a:p>
            <a:r>
              <a:rPr lang="en-US" dirty="0"/>
              <a:t>Keep it simple but try to bring the architectural elements into your work. </a:t>
            </a:r>
          </a:p>
          <a:p>
            <a:r>
              <a:rPr lang="en-US" dirty="0"/>
              <a:t>Follow the guidelines to avoid trouble</a:t>
            </a:r>
          </a:p>
          <a:p>
            <a:r>
              <a:rPr lang="en-US" dirty="0"/>
              <a:t>Come back at 15:00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7" name="Picture 6" descr="Box design on a wall">
            <a:extLst>
              <a:ext uri="{FF2B5EF4-FFF2-40B4-BE49-F238E27FC236}">
                <a16:creationId xmlns:a16="http://schemas.microsoft.com/office/drawing/2014/main" id="{C6BEB3C2-3D88-FD46-3623-EFD8EE8D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33" r="11451" b="-2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48895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Guidelines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Keep it safe!!</a:t>
            </a:r>
          </a:p>
          <a:p>
            <a:r>
              <a:rPr lang="en-US" dirty="0">
                <a:solidFill>
                  <a:schemeClr val="bg1"/>
                </a:solidFill>
              </a:rPr>
              <a:t>Do not block evacuation routes.</a:t>
            </a:r>
          </a:p>
          <a:p>
            <a:r>
              <a:rPr lang="en-US" dirty="0">
                <a:solidFill>
                  <a:schemeClr val="bg1"/>
                </a:solidFill>
              </a:rPr>
              <a:t>Do not disturb other classes.</a:t>
            </a:r>
          </a:p>
          <a:p>
            <a:r>
              <a:rPr lang="en-US" dirty="0">
                <a:solidFill>
                  <a:schemeClr val="bg1"/>
                </a:solidFill>
              </a:rPr>
              <a:t>Be respectful to staff, teachers and other students. </a:t>
            </a:r>
          </a:p>
          <a:p>
            <a:r>
              <a:rPr lang="en-US" dirty="0">
                <a:solidFill>
                  <a:schemeClr val="bg1"/>
                </a:solidFill>
              </a:rPr>
              <a:t>Be collaborative or asked to move.</a:t>
            </a:r>
          </a:p>
          <a:p>
            <a:r>
              <a:rPr lang="en-US" dirty="0">
                <a:solidFill>
                  <a:schemeClr val="bg1"/>
                </a:solidFill>
              </a:rPr>
              <a:t>Be careful with the projectors; e.g. let them cool down, do not drop them</a:t>
            </a:r>
          </a:p>
          <a:p>
            <a:r>
              <a:rPr lang="en-US" dirty="0">
                <a:solidFill>
                  <a:schemeClr val="bg1"/>
                </a:solidFill>
              </a:rPr>
              <a:t>Leave no trace!</a:t>
            </a:r>
          </a:p>
          <a:p>
            <a:r>
              <a:rPr lang="en-US" dirty="0">
                <a:solidFill>
                  <a:schemeClr val="bg1"/>
                </a:solidFill>
              </a:rPr>
              <a:t>Enjoy and have fun!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78B87-147F-BB22-4D36-29213C30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07EA4F-52EA-80AE-C13F-8BF35D95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 err="1"/>
              <a:t>Guerrila</a:t>
            </a:r>
            <a:r>
              <a:rPr lang="en-US" dirty="0"/>
              <a:t> projection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9584F-EA81-EFCA-1BDD-B967827BF5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b="0" i="0" dirty="0">
                <a:effectLst/>
              </a:rPr>
              <a:t>Guerrilla projection mapping, also known as out-of-home advertising and urban projections, involves using projectors to display images, animations, or videos onto various surfaces in public spaces without formal authorization or permits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/>
              <a:t>Guerrilla projections have become a popular, practical, and sometimes spectacular way to put forward a political or environmental message. Projections are an effective and often inexpensive way to broadcast inspirational ideas and enhance planned actions.</a:t>
            </a:r>
            <a:endParaRPr lang="en-NL" sz="1700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6F00A36-27BA-4CBE-103C-B72AE10FB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B5E61-4A32-B7DE-66DD-B9835663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0" r="20350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2903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E532E-C840-7C6B-CF03-56CD2EF59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Online Media 3" title="BYOB NYC 2012, curated by Rafaël Rozendaal">
            <a:hlinkClick r:id="" action="ppaction://media"/>
            <a:extLst>
              <a:ext uri="{FF2B5EF4-FFF2-40B4-BE49-F238E27FC236}">
                <a16:creationId xmlns:a16="http://schemas.microsoft.com/office/drawing/2014/main" id="{8333AC24-B6EC-37CA-C1A2-59878A530E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126" y="-10159"/>
            <a:ext cx="12156034" cy="6868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775273-B0AD-07AA-DEFD-549416A5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94" y="2530633"/>
            <a:ext cx="5181600" cy="336881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4"/>
              </a:rPr>
              <a:t>BYOB Or </a:t>
            </a:r>
            <a:br>
              <a:rPr lang="en-US" dirty="0">
                <a:solidFill>
                  <a:schemeClr val="tx1"/>
                </a:solidFill>
                <a:hlinkClick r:id="rId4"/>
              </a:rPr>
            </a:br>
            <a:r>
              <a:rPr lang="en-US" dirty="0">
                <a:solidFill>
                  <a:schemeClr val="tx1"/>
                </a:solidFill>
                <a:hlinkClick r:id="rId4"/>
              </a:rPr>
              <a:t>Bring your Own Beamer</a:t>
            </a:r>
            <a:endParaRPr lang="en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81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CC11-FBFC-29CB-F778-91744373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BC0BE-CA04-9F26-607A-CF0058A231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Online Media 3" title="Immersive Guerrilla Projection: New Balance - Run Your Way Campaign">
            <a:hlinkClick r:id="" action="ppaction://media"/>
            <a:extLst>
              <a:ext uri="{FF2B5EF4-FFF2-40B4-BE49-F238E27FC236}">
                <a16:creationId xmlns:a16="http://schemas.microsoft.com/office/drawing/2014/main" id="{1079445F-E321-6D2B-1DF0-5C50FB62D0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EFCD1C-6B84-4CDF-61BE-691674D9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3B6258-D6F4-3ABC-E535-B3E5AF03FE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9B917-9343-3CD4-C26D-9E04ADBBAA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Online Media 7" title="Adidas">
            <a:hlinkClick r:id="" action="ppaction://media"/>
            <a:extLst>
              <a:ext uri="{FF2B5EF4-FFF2-40B4-BE49-F238E27FC236}">
                <a16:creationId xmlns:a16="http://schemas.microsoft.com/office/drawing/2014/main" id="{82835DD8-1DE8-74F6-1F1D-B37D35E2A3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202160" cy="689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1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E1AE-EB00-6E33-CF7A-CE509467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Gargantua</a:t>
            </a:r>
            <a:endParaRPr lang="en-NL" dirty="0"/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9D744644-B5D9-9105-AF6B-7A9693E6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3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ew from the moon – Studio Lemercier">
            <a:extLst>
              <a:ext uri="{FF2B5EF4-FFF2-40B4-BE49-F238E27FC236}">
                <a16:creationId xmlns:a16="http://schemas.microsoft.com/office/drawing/2014/main" id="{1A9E4E66-3C73-4A1A-371A-C79C420B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49" y="0"/>
            <a:ext cx="4645073" cy="309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w from the moon – Studio Lemercier">
            <a:extLst>
              <a:ext uri="{FF2B5EF4-FFF2-40B4-BE49-F238E27FC236}">
                <a16:creationId xmlns:a16="http://schemas.microsoft.com/office/drawing/2014/main" id="{7756347A-286B-B917-2A9E-F5E963C00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59" y="50007"/>
            <a:ext cx="4566399" cy="304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jections in Lützerath (2021-2022) – Studio Lemercier">
            <a:extLst>
              <a:ext uri="{FF2B5EF4-FFF2-40B4-BE49-F238E27FC236}">
                <a16:creationId xmlns:a16="http://schemas.microsoft.com/office/drawing/2014/main" id="{4FFFF069-887F-197C-10FE-803B22790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59" y="3429000"/>
            <a:ext cx="4566399" cy="303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jections in Lützerath (2021-2022) – Studio Lemercier">
            <a:extLst>
              <a:ext uri="{FF2B5EF4-FFF2-40B4-BE49-F238E27FC236}">
                <a16:creationId xmlns:a16="http://schemas.microsoft.com/office/drawing/2014/main" id="{1017957C-E840-7A67-18E3-E1CB8BACC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49" y="3378849"/>
            <a:ext cx="4566399" cy="303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2D729-F94E-5247-6C84-0E605F1C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99" y="2853699"/>
            <a:ext cx="5181600" cy="3368819"/>
          </a:xfrm>
        </p:spPr>
        <p:txBody>
          <a:bodyPr/>
          <a:lstStyle/>
          <a:p>
            <a:r>
              <a:rPr lang="en-US" dirty="0">
                <a:hlinkClick r:id="rId6"/>
              </a:rPr>
              <a:t>Joannie </a:t>
            </a:r>
            <a:r>
              <a:rPr lang="en-US" dirty="0" err="1">
                <a:hlinkClick r:id="rId6"/>
              </a:rPr>
              <a:t>Lemancier</a:t>
            </a:r>
            <a:endParaRPr lang="en-NL" dirty="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30141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Elephant stars in COP26 guerilla projection mapping">
            <a:hlinkClick r:id="" action="ppaction://media"/>
            <a:extLst>
              <a:ext uri="{FF2B5EF4-FFF2-40B4-BE49-F238E27FC236}">
                <a16:creationId xmlns:a16="http://schemas.microsoft.com/office/drawing/2014/main" id="{E551DE8A-A39D-370A-64E8-DAD24E7BE5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57663" y="0"/>
            <a:ext cx="3875087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EE1D42-51BD-0E67-E599-ACE78553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Elephant </a:t>
            </a:r>
            <a:br>
              <a:rPr lang="en-US" dirty="0"/>
            </a:br>
            <a:r>
              <a:rPr lang="en-US" dirty="0"/>
              <a:t>Stars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36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489-A487-9F19-E5F7-D550D1834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31" y="2587784"/>
            <a:ext cx="5181600" cy="3368819"/>
          </a:xfrm>
        </p:spPr>
        <p:txBody>
          <a:bodyPr/>
          <a:lstStyle/>
          <a:p>
            <a:r>
              <a:rPr lang="en-US" dirty="0">
                <a:hlinkClick r:id="rId3"/>
              </a:rPr>
              <a:t>Extinction Rebellion</a:t>
            </a:r>
            <a:endParaRPr lang="en-NL" dirty="0">
              <a:hlinkClick r:id="rId3"/>
            </a:endParaRPr>
          </a:p>
        </p:txBody>
      </p:sp>
      <p:pic>
        <p:nvPicPr>
          <p:cNvPr id="4" name="Online Media 3" title="Stop Arctic Oil: Bringing together Defend The Sacred and XRLA">
            <a:hlinkClick r:id="" action="ppaction://media"/>
            <a:extLst>
              <a:ext uri="{FF2B5EF4-FFF2-40B4-BE49-F238E27FC236}">
                <a16:creationId xmlns:a16="http://schemas.microsoft.com/office/drawing/2014/main" id="{78970A1A-1D03-6214-F0FF-53D941C6C6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50513" y="-5859"/>
            <a:ext cx="8241487" cy="465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9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f5e8f-7014-49ee-a8b7-eb20704ae48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2EFCE9BC72B346BB7D3B6CC5E73532" ma:contentTypeVersion="6" ma:contentTypeDescription="Create a new document." ma:contentTypeScope="" ma:versionID="7196e4794836be72ee4d993d121b3422">
  <xsd:schema xmlns:xsd="http://www.w3.org/2001/XMLSchema" xmlns:xs="http://www.w3.org/2001/XMLSchema" xmlns:p="http://schemas.microsoft.com/office/2006/metadata/properties" xmlns:ns3="4c6f5e8f-7014-49ee-a8b7-eb20704ae48c" targetNamespace="http://schemas.microsoft.com/office/2006/metadata/properties" ma:root="true" ma:fieldsID="7196f4b09446cd9fb8f28d0fa2d75b9c" ns3:_="">
    <xsd:import namespace="4c6f5e8f-7014-49ee-a8b7-eb20704ae48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f5e8f-7014-49ee-a8b7-eb20704ae48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4c6f5e8f-7014-49ee-a8b7-eb20704ae48c"/>
  </ds:schemaRefs>
</ds:datastoreItem>
</file>

<file path=customXml/itemProps2.xml><?xml version="1.0" encoding="utf-8"?>
<ds:datastoreItem xmlns:ds="http://schemas.openxmlformats.org/officeDocument/2006/customXml" ds:itemID="{DF06210A-A347-46DE-9568-7D400777F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f5e8f-7014-49ee-a8b7-eb20704ae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{0BA97967-A964-4C90-854C-C8441A2C2BD6}tf22318419_win32</Template>
  <TotalTime>3018</TotalTime>
  <Words>352</Words>
  <Application>Microsoft Office PowerPoint</Application>
  <PresentationFormat>Widescreen</PresentationFormat>
  <Paragraphs>48</Paragraphs>
  <Slides>16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Tenorite</vt:lpstr>
      <vt:lpstr>Custom</vt:lpstr>
      <vt:lpstr>Projection Mapping  Guerrilla Mapping</vt:lpstr>
      <vt:lpstr>Guerrila projection</vt:lpstr>
      <vt:lpstr>BYOB Or  Bring your Own Beamer</vt:lpstr>
      <vt:lpstr>PowerPoint Presentation</vt:lpstr>
      <vt:lpstr>PowerPoint Presentation</vt:lpstr>
      <vt:lpstr>Gargantua</vt:lpstr>
      <vt:lpstr>Joannie Lemancier</vt:lpstr>
      <vt:lpstr>Elephant  Stars</vt:lpstr>
      <vt:lpstr>Extinction Rebellion</vt:lpstr>
      <vt:lpstr>PowerPoint Presentation</vt:lpstr>
      <vt:lpstr>Points to keep in mind</vt:lpstr>
      <vt:lpstr>Challenge</vt:lpstr>
      <vt:lpstr>PowerPoint Presentation</vt:lpstr>
      <vt:lpstr>Challenge 4</vt:lpstr>
      <vt:lpstr>Guidelines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Raul Leal Rodriguez</dc:creator>
  <cp:lastModifiedBy>Raul Leal Rodriguez</cp:lastModifiedBy>
  <cp:revision>15</cp:revision>
  <dcterms:created xsi:type="dcterms:W3CDTF">2024-09-02T07:20:24Z</dcterms:created>
  <dcterms:modified xsi:type="dcterms:W3CDTF">2024-10-14T16:35:13Z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0x0101009D2EFCE9BC72B346BB7D3B6CC5E73532</vt:lpwstr>
  </property>
</Properties>
</file>